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6A3F0-ACA9-400F-B619-442EE64C73F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3BB89-F55E-4F31-A309-CE51816B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B370-028D-4C9E-89CD-D3E837A55E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1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73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4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1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61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1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2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3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6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6487" y="1883391"/>
            <a:ext cx="8664054" cy="32754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2018 Research Forum</a:t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#SAA18RF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3741" y="1502390"/>
            <a:ext cx="8686800" cy="762001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</a:rPr>
              <a:t>Welcome to the </a:t>
            </a:r>
            <a:r>
              <a:rPr lang="en-US" sz="4400" b="1" dirty="0" smtClean="0">
                <a:latin typeface="Calibri" panose="020F0502020204030204" pitchFamily="34" charset="0"/>
              </a:rPr>
              <a:t>12</a:t>
            </a:r>
            <a:r>
              <a:rPr lang="en-US" sz="4400" b="1" baseline="30000" dirty="0" smtClean="0">
                <a:latin typeface="Calibri" panose="020F0502020204030204" pitchFamily="34" charset="0"/>
              </a:rPr>
              <a:t>TH</a:t>
            </a:r>
            <a:r>
              <a:rPr lang="en-US" sz="4400" b="1" dirty="0" smtClean="0">
                <a:latin typeface="Calibri" panose="020F0502020204030204" pitchFamily="34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</a:rPr>
              <a:t>Annual </a:t>
            </a:r>
          </a:p>
        </p:txBody>
      </p:sp>
    </p:spTree>
    <p:extLst>
      <p:ext uri="{BB962C8B-B14F-4D97-AF65-F5344CB8AC3E}">
        <p14:creationId xmlns:p14="http://schemas.microsoft.com/office/powerpoint/2010/main" val="19906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7432"/>
            <a:ext cx="8229600" cy="9429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Thank </a:t>
            </a:r>
            <a:r>
              <a:rPr lang="en-US" dirty="0" err="1" smtClean="0">
                <a:latin typeface="+mn-lt"/>
              </a:rPr>
              <a:t>you’s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79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SAA Staff</a:t>
            </a:r>
          </a:p>
          <a:p>
            <a:r>
              <a:rPr lang="en-US" sz="2800" dirty="0" smtClean="0"/>
              <a:t>Research Forum Program Committee</a:t>
            </a:r>
          </a:p>
          <a:p>
            <a:r>
              <a:rPr lang="en-US" sz="2800" dirty="0" smtClean="0"/>
              <a:t>Research Forum Coordinators </a:t>
            </a:r>
          </a:p>
          <a:p>
            <a:pPr marL="914400" indent="0">
              <a:buNone/>
            </a:pPr>
            <a:r>
              <a:rPr lang="en-US" sz="2800" dirty="0" smtClean="0"/>
              <a:t>– </a:t>
            </a:r>
            <a:r>
              <a:rPr lang="en-US" sz="2800" dirty="0"/>
              <a:t>Tricia </a:t>
            </a:r>
            <a:r>
              <a:rPr lang="en-US" sz="2800" dirty="0" smtClean="0"/>
              <a:t>Patterson</a:t>
            </a:r>
          </a:p>
          <a:p>
            <a:pPr marL="914400" indent="0">
              <a:buNone/>
            </a:pPr>
            <a:r>
              <a:rPr lang="en-US" sz="2800" dirty="0"/>
              <a:t>– </a:t>
            </a:r>
            <a:r>
              <a:rPr lang="en-US" sz="2800" dirty="0" smtClean="0"/>
              <a:t>Greta Suiter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511349" y="178374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#SAA18RF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07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10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2018 RF Program Committee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800201"/>
            <a:ext cx="7848600" cy="47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Carolyn Hank</a:t>
            </a:r>
          </a:p>
          <a:p>
            <a:r>
              <a:rPr lang="en-US" sz="2800" dirty="0" err="1" smtClean="0"/>
              <a:t>Ardys</a:t>
            </a:r>
            <a:r>
              <a:rPr lang="en-US" sz="2800" dirty="0" smtClean="0"/>
              <a:t> </a:t>
            </a:r>
            <a:r>
              <a:rPr lang="en-US" sz="2800" dirty="0" err="1" smtClean="0"/>
              <a:t>Kozbial</a:t>
            </a:r>
            <a:endParaRPr lang="en-US" sz="2800" dirty="0" smtClean="0"/>
          </a:p>
          <a:p>
            <a:r>
              <a:rPr lang="en-US" sz="2800" dirty="0" smtClean="0"/>
              <a:t>Nance </a:t>
            </a:r>
            <a:r>
              <a:rPr lang="en-US" sz="2800" dirty="0"/>
              <a:t>McGovern (</a:t>
            </a:r>
            <a:r>
              <a:rPr lang="en-US" sz="2800" dirty="0" smtClean="0"/>
              <a:t>co-chair/co-founder)</a:t>
            </a:r>
            <a:endParaRPr lang="en-US" sz="2800" dirty="0"/>
          </a:p>
          <a:p>
            <a:r>
              <a:rPr lang="en-US" sz="2800" dirty="0" smtClean="0"/>
              <a:t>Gabby </a:t>
            </a:r>
            <a:r>
              <a:rPr lang="en-US" sz="2800" dirty="0" err="1" smtClean="0"/>
              <a:t>Redwine</a:t>
            </a:r>
            <a:endParaRPr lang="en-US" sz="2800" dirty="0" smtClean="0"/>
          </a:p>
          <a:p>
            <a:r>
              <a:rPr lang="en-US" sz="2800" dirty="0" smtClean="0"/>
              <a:t>Kari Smith</a:t>
            </a:r>
          </a:p>
          <a:p>
            <a:r>
              <a:rPr lang="en-US" sz="2800" dirty="0" smtClean="0"/>
              <a:t>Heather </a:t>
            </a:r>
            <a:r>
              <a:rPr lang="en-US" sz="2800" dirty="0" err="1" smtClean="0"/>
              <a:t>Soyka</a:t>
            </a:r>
            <a:r>
              <a:rPr lang="en-US" sz="2800" dirty="0" smtClean="0"/>
              <a:t> (co-chair)</a:t>
            </a:r>
          </a:p>
          <a:p>
            <a:r>
              <a:rPr lang="en-US" sz="2800" dirty="0" smtClean="0"/>
              <a:t>Helen </a:t>
            </a:r>
            <a:r>
              <a:rPr lang="en-US" sz="2800" dirty="0" err="1"/>
              <a:t>Tibbo</a:t>
            </a:r>
            <a:r>
              <a:rPr lang="en-US" sz="2800" dirty="0"/>
              <a:t> </a:t>
            </a:r>
            <a:r>
              <a:rPr lang="en-US" sz="2800" dirty="0" smtClean="0"/>
              <a:t>(co-founder)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538646" y="1156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#SAA18RF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32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615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2018 RF Presenters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510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Platform Slides </a:t>
            </a:r>
          </a:p>
          <a:p>
            <a:pPr lvl="1"/>
            <a:r>
              <a:rPr lang="en-US" sz="2800" dirty="0" smtClean="0"/>
              <a:t>please load your slides into your session folder on the presentation laptop during the break before your session or during lunch</a:t>
            </a:r>
          </a:p>
          <a:p>
            <a:r>
              <a:rPr lang="en-US" sz="2800" dirty="0" smtClean="0"/>
              <a:t>Poster Images</a:t>
            </a:r>
          </a:p>
          <a:p>
            <a:pPr lvl="1"/>
            <a:r>
              <a:rPr lang="en-US" sz="2800" dirty="0" smtClean="0"/>
              <a:t>Please put your poster image into the posters folder on the desktop of the presentation laptop</a:t>
            </a:r>
            <a:r>
              <a:rPr lang="en-US" sz="2800" dirty="0"/>
              <a:t> </a:t>
            </a:r>
            <a:r>
              <a:rPr lang="en-US" sz="2800" dirty="0" smtClean="0"/>
              <a:t>(or email it to Tricia…)</a:t>
            </a:r>
          </a:p>
        </p:txBody>
      </p:sp>
      <p:sp>
        <p:nvSpPr>
          <p:cNvPr id="4" name="Rectangle 3"/>
          <p:cNvSpPr/>
          <p:nvPr/>
        </p:nvSpPr>
        <p:spPr>
          <a:xfrm>
            <a:off x="9565943" y="14844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#SAA18RF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41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901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Agenda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874838"/>
            <a:ext cx="9619397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Printed copies of the agenda are available </a:t>
            </a:r>
          </a:p>
          <a:p>
            <a:pPr lvl="1"/>
            <a:r>
              <a:rPr lang="en-US" sz="2800" dirty="0" smtClean="0"/>
              <a:t>full (and correct) version online</a:t>
            </a:r>
          </a:p>
          <a:p>
            <a:r>
              <a:rPr lang="en-US" sz="2800" dirty="0" smtClean="0"/>
              <a:t>Abstracts and bios are available (as usual) on  the Research Forum website for 2018</a:t>
            </a:r>
          </a:p>
          <a:p>
            <a:r>
              <a:rPr lang="en-US" sz="2800" dirty="0" smtClean="0"/>
              <a:t>Slides and poster images will be added to the website as soon as we can … 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2296" y="38702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#SAA18RF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82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3124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Proceedings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81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Slides and poster images will be added to the </a:t>
            </a:r>
            <a:r>
              <a:rPr lang="en-US" sz="2800" dirty="0" smtClean="0"/>
              <a:t>website within the next few weeks</a:t>
            </a:r>
          </a:p>
          <a:p>
            <a:pPr marL="0" indent="0">
              <a:buNone/>
            </a:pPr>
            <a:r>
              <a:rPr lang="en-US" sz="2800" dirty="0" smtClean="0"/>
              <a:t>Search box  for the Proceedings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Thanks to Matt Black!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373271"/>
            <a:ext cx="8052955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25002" y="8491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#SAA18RF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03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552296" y="38702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#SAA18RF</a:t>
            </a:r>
            <a:endParaRPr lang="en-US" sz="3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29" y="150630"/>
            <a:ext cx="8747932" cy="617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72901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Watch This Space….</a:t>
            </a:r>
            <a:endParaRPr lang="en-US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8299" y="1874838"/>
            <a:ext cx="1046783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Special Issue of RLI (Research Library Issues) </a:t>
            </a:r>
            <a:r>
              <a:rPr lang="en-US" sz="2800" dirty="0" smtClean="0"/>
              <a:t>on </a:t>
            </a:r>
            <a:r>
              <a:rPr lang="en-US" sz="2800" dirty="0" smtClean="0"/>
              <a:t>Radical </a:t>
            </a:r>
            <a:r>
              <a:rPr lang="en-US" sz="2800" dirty="0" smtClean="0"/>
              <a:t>Collaboration, coming Fall 2018  </a:t>
            </a:r>
          </a:p>
          <a:p>
            <a:pPr marL="1146175" indent="-3413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working together across domains</a:t>
            </a:r>
          </a:p>
          <a:p>
            <a:pPr marL="1146175" indent="-3413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focus on research data</a:t>
            </a:r>
          </a:p>
          <a:p>
            <a:pPr marL="1146175" indent="-3413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archivists contributing </a:t>
            </a:r>
          </a:p>
          <a:p>
            <a:pPr marL="1146175" indent="-3413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professional inclusion</a:t>
            </a:r>
          </a:p>
          <a:p>
            <a:pPr marL="1146175" indent="-3413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convening at a roundtable </a:t>
            </a:r>
          </a:p>
          <a:p>
            <a:pPr marL="1146175" indent="-3413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ARL Archives and Libraries  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9552296" y="38702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#SAA18RF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844" y="2349072"/>
            <a:ext cx="3862923" cy="392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</TotalTime>
  <Words>237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2018 Research Forum  #SAA18RF</vt:lpstr>
      <vt:lpstr>Thank you’s</vt:lpstr>
      <vt:lpstr>2018 RF Program Committee</vt:lpstr>
      <vt:lpstr>2018 RF Presenters</vt:lpstr>
      <vt:lpstr>Agenda</vt:lpstr>
      <vt:lpstr>Proceedings</vt:lpstr>
      <vt:lpstr>PowerPoint Presentation</vt:lpstr>
      <vt:lpstr>Watch This Space….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Research Forum  #SAA18RF</dc:title>
  <dc:creator>Nancy McGovern</dc:creator>
  <cp:lastModifiedBy>Nancy McGovern</cp:lastModifiedBy>
  <cp:revision>5</cp:revision>
  <dcterms:created xsi:type="dcterms:W3CDTF">2018-08-13T21:10:56Z</dcterms:created>
  <dcterms:modified xsi:type="dcterms:W3CDTF">2018-08-14T02:07:12Z</dcterms:modified>
</cp:coreProperties>
</file>